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Nunito"/>
      <p:regular r:id="rId14"/>
      <p:bold r:id="rId15"/>
      <p:italic r:id="rId16"/>
      <p:boldItalic r:id="rId17"/>
    </p:embeddedFont>
    <p:embeddedFont>
      <p:font typeface="Maven Pro"/>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notesMaster" Target="notesMasters/notesMaster1.xml"/><Relationship Id="rId19" Type="http://schemas.openxmlformats.org/officeDocument/2006/relationships/font" Target="fonts/MavenPro-bold.fntdata"/><Relationship Id="rId6" Type="http://schemas.openxmlformats.org/officeDocument/2006/relationships/slide" Target="slides/slide1.xml"/><Relationship Id="rId18"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I’m Sunwoo Yeom. Welcome to my project, Journey To The Unknown.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a8feccf589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a8feccf589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with background information, Journey to the Unknown is 2D RPG Game. The world is motivated by pokemon, where you can freely travel between maps, but to do certain actions, you need to beat gym leader. Here in Unknown, you have to complete quest and beat boss to progress the story. It is story focused game, where it has different endings, and different level of </a:t>
            </a:r>
            <a:r>
              <a:rPr lang="en"/>
              <a:t>difficulties, all influenced by users choices. This is motivated by Legend of Mortal. Quick Storyline is that…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a8feccf589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a8feccf589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used RPG Maker MZ as game engine. It is turn based combat. Main way to play the game is to follow along the quests and interact with npcs and objects to find hidden info about main story.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a8feccf589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a8feccf589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3 main chapters. </a:t>
            </a:r>
            <a:r>
              <a:rPr lang="en"/>
              <a:t>Each</a:t>
            </a:r>
            <a:r>
              <a:rPr lang="en"/>
              <a:t> chapter has multiple maps and bosses. </a:t>
            </a:r>
            <a:r>
              <a:rPr lang="en"/>
              <a:t>You can recruits party as you complete more chapters. There are many cutscenes and endings to support the transition of chapters.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a8feccf589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a8feccf589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party is consist of Hero, SwordsMan, and Priests. Each member of party can gain Unique skill designed to help player beat final boss if met certain conditions. There are also multiple key characters who do not joins the party but plays important role ingame.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a8feccf589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a8feccf589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multiple mobs with unique </a:t>
            </a:r>
            <a:r>
              <a:rPr lang="en"/>
              <a:t>characteristics</a:t>
            </a:r>
            <a:r>
              <a:rPr lang="en"/>
              <a:t>. There are 7 main bosses. Each boss have unique characteristics like Ketos have thick skins so have strong defends. Undead King and Queen steals life and etc. Different Bosses can be encountered depending on user </a:t>
            </a:r>
            <a:r>
              <a:rPr lang="en"/>
              <a:t>choices</a:t>
            </a:r>
            <a:r>
              <a:rPr lang="en"/>
              <a:t> and their </a:t>
            </a:r>
            <a:r>
              <a:rPr lang="en"/>
              <a:t>difficulties</a:t>
            </a:r>
            <a:r>
              <a:rPr lang="en"/>
              <a:t> will also vary.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a8feccf589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a8feccf589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Hidden Items and Gimmick plays important role ingame. User can blindly follow quests and still beat the game but they will be left with many questions. By interacting with different npcs and objects, and solve gimmicks, user can find hidden items that gives hint on mysteries. Gimmicks, starting from utilizing ceratin items, beating certain boss, avoiding certain tiles are </a:t>
            </a:r>
            <a:r>
              <a:rPr lang="en"/>
              <a:t>applied. This was to encourage user to adventure around the maps.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a8feccf589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a8feccf589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 Most of </a:t>
            </a:r>
            <a:r>
              <a:rPr lang="en"/>
              <a:t>assets</a:t>
            </a:r>
            <a:r>
              <a:rPr lang="en"/>
              <a:t> are from RPG Maker MZ. I modified them to fit my game ex) for bgm, I changed pitch to change theme and etc. I </a:t>
            </a:r>
            <a:r>
              <a:rPr lang="en"/>
              <a:t>also used Chat GPT to create imgs for certain mob and ending scense as well as converting texts to more RPG like texts. I used HP Bar Plugin made by theoallen. Youtube Tutorial by LvL Up Design to learn basic tools of RPG Maker MZ. Finally I referenced previous semesters final videos for reference. Thank you for watching.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8.png"/><Relationship Id="rId11" Type="http://schemas.openxmlformats.org/officeDocument/2006/relationships/image" Target="../media/image26.png"/><Relationship Id="rId10" Type="http://schemas.openxmlformats.org/officeDocument/2006/relationships/image" Target="../media/image32.png"/><Relationship Id="rId9" Type="http://schemas.openxmlformats.org/officeDocument/2006/relationships/image" Target="../media/image41.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10" Type="http://schemas.openxmlformats.org/officeDocument/2006/relationships/image" Target="../media/image24.png"/><Relationship Id="rId9" Type="http://schemas.openxmlformats.org/officeDocument/2006/relationships/image" Target="../media/image21.png"/><Relationship Id="rId5" Type="http://schemas.openxmlformats.org/officeDocument/2006/relationships/image" Target="../media/image6.png"/><Relationship Id="rId6" Type="http://schemas.openxmlformats.org/officeDocument/2006/relationships/image" Target="../media/image25.png"/><Relationship Id="rId7" Type="http://schemas.openxmlformats.org/officeDocument/2006/relationships/image" Target="../media/image22.png"/><Relationship Id="rId8"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png"/><Relationship Id="rId10" Type="http://schemas.openxmlformats.org/officeDocument/2006/relationships/image" Target="../media/image38.png"/><Relationship Id="rId9"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37.png"/><Relationship Id="rId7" Type="http://schemas.openxmlformats.org/officeDocument/2006/relationships/image" Target="../media/image29.png"/><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youtube.com/watch?v=RrBgN0BAMPI&amp;list=PLcS6QL7fKwyas7voxuz6o9yM_EWwhK8eP" TargetMode="External"/><Relationship Id="rId4" Type="http://schemas.openxmlformats.org/officeDocument/2006/relationships/hyperlink" Target="https://github.com/theoallen/RMMZ/tree/master/Plugins" TargetMode="External"/><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224525" y="324300"/>
            <a:ext cx="4255500" cy="1205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750"/>
              <a:t>CSC 4821/6821 Fall 2025</a:t>
            </a:r>
            <a:endParaRPr sz="1750"/>
          </a:p>
          <a:p>
            <a:pPr indent="0" lvl="0" marL="0" rtl="0" algn="l">
              <a:spcBef>
                <a:spcPts val="0"/>
              </a:spcBef>
              <a:spcAft>
                <a:spcPts val="0"/>
              </a:spcAft>
              <a:buNone/>
            </a:pPr>
            <a:r>
              <a:rPr lang="en" sz="1750"/>
              <a:t>Final Project</a:t>
            </a:r>
            <a:endParaRPr sz="1750"/>
          </a:p>
          <a:p>
            <a:pPr indent="0" lvl="0" marL="0" rtl="0" algn="l">
              <a:spcBef>
                <a:spcPts val="0"/>
              </a:spcBef>
              <a:spcAft>
                <a:spcPts val="0"/>
              </a:spcAft>
              <a:buNone/>
            </a:pPr>
            <a:r>
              <a:rPr lang="en" sz="1750"/>
              <a:t>Professor Weeks</a:t>
            </a:r>
            <a:endParaRPr sz="1750"/>
          </a:p>
          <a:p>
            <a:pPr indent="0" lvl="0" marL="0" rtl="0" algn="l">
              <a:spcBef>
                <a:spcPts val="0"/>
              </a:spcBef>
              <a:spcAft>
                <a:spcPts val="0"/>
              </a:spcAft>
              <a:buNone/>
            </a:pPr>
            <a:r>
              <a:rPr lang="en" sz="1750"/>
              <a:t>Due date : Dec 10 2025</a:t>
            </a:r>
            <a:endParaRPr sz="1750"/>
          </a:p>
          <a:p>
            <a:pPr indent="0" lvl="0" marL="0" rtl="0" algn="l">
              <a:spcBef>
                <a:spcPts val="0"/>
              </a:spcBef>
              <a:spcAft>
                <a:spcPts val="0"/>
              </a:spcAft>
              <a:buNone/>
            </a:pPr>
            <a:r>
              <a:t/>
            </a:r>
            <a:endParaRPr/>
          </a:p>
        </p:txBody>
      </p:sp>
      <p:sp>
        <p:nvSpPr>
          <p:cNvPr id="278" name="Google Shape;278;p13"/>
          <p:cNvSpPr txBox="1"/>
          <p:nvPr>
            <p:ph idx="1" type="subTitle"/>
          </p:nvPr>
        </p:nvSpPr>
        <p:spPr>
          <a:xfrm>
            <a:off x="183650" y="4284375"/>
            <a:ext cx="3112800" cy="695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Developed by Sunwoo Yeom</a:t>
            </a:r>
            <a:endParaRPr/>
          </a:p>
        </p:txBody>
      </p:sp>
      <p:pic>
        <p:nvPicPr>
          <p:cNvPr id="279" name="Google Shape;279;p13" title="Actor1_7.png"/>
          <p:cNvPicPr preferRelativeResize="0"/>
          <p:nvPr/>
        </p:nvPicPr>
        <p:blipFill>
          <a:blip r:embed="rId3">
            <a:alphaModFix/>
          </a:blip>
          <a:stretch>
            <a:fillRect/>
          </a:stretch>
        </p:blipFill>
        <p:spPr>
          <a:xfrm>
            <a:off x="7505950" y="3362688"/>
            <a:ext cx="1638050" cy="1780800"/>
          </a:xfrm>
          <a:prstGeom prst="rect">
            <a:avLst/>
          </a:prstGeom>
          <a:noFill/>
          <a:ln>
            <a:noFill/>
          </a:ln>
        </p:spPr>
      </p:pic>
      <p:pic>
        <p:nvPicPr>
          <p:cNvPr id="280" name="Google Shape;280;p13" title="Actor1_8.png"/>
          <p:cNvPicPr preferRelativeResize="0"/>
          <p:nvPr/>
        </p:nvPicPr>
        <p:blipFill>
          <a:blip r:embed="rId4">
            <a:alphaModFix/>
          </a:blip>
          <a:stretch>
            <a:fillRect/>
          </a:stretch>
        </p:blipFill>
        <p:spPr>
          <a:xfrm>
            <a:off x="7440675" y="1591463"/>
            <a:ext cx="1703325" cy="1737325"/>
          </a:xfrm>
          <a:prstGeom prst="rect">
            <a:avLst/>
          </a:prstGeom>
          <a:noFill/>
          <a:ln>
            <a:noFill/>
          </a:ln>
        </p:spPr>
      </p:pic>
      <p:pic>
        <p:nvPicPr>
          <p:cNvPr id="281" name="Google Shape;281;p13" title="Monster_4.png"/>
          <p:cNvPicPr preferRelativeResize="0"/>
          <p:nvPr/>
        </p:nvPicPr>
        <p:blipFill>
          <a:blip r:embed="rId5">
            <a:alphaModFix/>
          </a:blip>
          <a:stretch>
            <a:fillRect/>
          </a:stretch>
        </p:blipFill>
        <p:spPr>
          <a:xfrm flipH="1">
            <a:off x="0" y="1935500"/>
            <a:ext cx="1703325" cy="1806545"/>
          </a:xfrm>
          <a:prstGeom prst="rect">
            <a:avLst/>
          </a:prstGeom>
          <a:noFill/>
          <a:ln>
            <a:noFill/>
          </a:ln>
        </p:spPr>
      </p:pic>
      <p:pic>
        <p:nvPicPr>
          <p:cNvPr id="282" name="Google Shape;282;p13" title="Newton.png"/>
          <p:cNvPicPr preferRelativeResize="0"/>
          <p:nvPr/>
        </p:nvPicPr>
        <p:blipFill rotWithShape="1">
          <a:blip r:embed="rId6">
            <a:alphaModFix/>
          </a:blip>
          <a:srcRect b="48780" l="25045" r="49460" t="0"/>
          <a:stretch/>
        </p:blipFill>
        <p:spPr>
          <a:xfrm>
            <a:off x="5861125" y="2344242"/>
            <a:ext cx="1579550" cy="1586725"/>
          </a:xfrm>
          <a:prstGeom prst="rect">
            <a:avLst/>
          </a:prstGeom>
          <a:noFill/>
          <a:ln>
            <a:noFill/>
          </a:ln>
        </p:spPr>
      </p:pic>
      <p:sp>
        <p:nvSpPr>
          <p:cNvPr id="283" name="Google Shape;283;p13"/>
          <p:cNvSpPr txBox="1"/>
          <p:nvPr/>
        </p:nvSpPr>
        <p:spPr>
          <a:xfrm>
            <a:off x="2774400" y="399222"/>
            <a:ext cx="6369600" cy="8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800">
                <a:solidFill>
                  <a:schemeClr val="lt1"/>
                </a:solidFill>
                <a:latin typeface="Maven Pro"/>
                <a:ea typeface="Maven Pro"/>
                <a:cs typeface="Maven Pro"/>
                <a:sym typeface="Maven Pro"/>
              </a:rPr>
              <a:t>Journey To The Unknown</a:t>
            </a:r>
            <a:endParaRPr b="1" sz="3800">
              <a:solidFill>
                <a:schemeClr val="lt1"/>
              </a:solidFill>
              <a:latin typeface="Maven Pro"/>
              <a:ea typeface="Maven Pro"/>
              <a:cs typeface="Maven Pro"/>
              <a:sym typeface="Maven Pro"/>
            </a:endParaRPr>
          </a:p>
        </p:txBody>
      </p:sp>
      <p:pic>
        <p:nvPicPr>
          <p:cNvPr id="284" name="Google Shape;284;p13" title="Ketos.png"/>
          <p:cNvPicPr preferRelativeResize="0"/>
          <p:nvPr/>
        </p:nvPicPr>
        <p:blipFill>
          <a:blip r:embed="rId7">
            <a:alphaModFix/>
          </a:blip>
          <a:stretch>
            <a:fillRect/>
          </a:stretch>
        </p:blipFill>
        <p:spPr>
          <a:xfrm>
            <a:off x="1808025" y="1298625"/>
            <a:ext cx="1703325" cy="1634015"/>
          </a:xfrm>
          <a:prstGeom prst="rect">
            <a:avLst/>
          </a:prstGeom>
          <a:noFill/>
          <a:ln>
            <a:noFill/>
          </a:ln>
        </p:spPr>
      </p:pic>
      <p:pic>
        <p:nvPicPr>
          <p:cNvPr id="285" name="Google Shape;285;p13" title="Evilgod.png"/>
          <p:cNvPicPr preferRelativeResize="0"/>
          <p:nvPr/>
        </p:nvPicPr>
        <p:blipFill>
          <a:blip r:embed="rId8">
            <a:alphaModFix/>
          </a:blip>
          <a:stretch>
            <a:fillRect/>
          </a:stretch>
        </p:blipFill>
        <p:spPr>
          <a:xfrm>
            <a:off x="1930500" y="2770349"/>
            <a:ext cx="2147125" cy="1409850"/>
          </a:xfrm>
          <a:prstGeom prst="rect">
            <a:avLst/>
          </a:prstGeom>
          <a:noFill/>
          <a:ln>
            <a:noFill/>
          </a:ln>
        </p:spPr>
      </p:pic>
      <p:pic>
        <p:nvPicPr>
          <p:cNvPr id="286" name="Google Shape;286;p13" title="Splash.png"/>
          <p:cNvPicPr preferRelativeResize="0"/>
          <p:nvPr/>
        </p:nvPicPr>
        <p:blipFill>
          <a:blip r:embed="rId9">
            <a:alphaModFix/>
          </a:blip>
          <a:stretch>
            <a:fillRect/>
          </a:stretch>
        </p:blipFill>
        <p:spPr>
          <a:xfrm>
            <a:off x="4345676" y="2211038"/>
            <a:ext cx="1045276" cy="1007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4"/>
          <p:cNvSpPr txBox="1"/>
          <p:nvPr>
            <p:ph type="title"/>
          </p:nvPr>
        </p:nvSpPr>
        <p:spPr>
          <a:xfrm>
            <a:off x="1303800" y="5917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Information</a:t>
            </a:r>
            <a:endParaRPr/>
          </a:p>
        </p:txBody>
      </p:sp>
      <p:sp>
        <p:nvSpPr>
          <p:cNvPr id="292" name="Google Shape;292;p14"/>
          <p:cNvSpPr txBox="1"/>
          <p:nvPr>
            <p:ph idx="1" type="body"/>
          </p:nvPr>
        </p:nvSpPr>
        <p:spPr>
          <a:xfrm>
            <a:off x="1303800" y="1632275"/>
            <a:ext cx="4281900" cy="1546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2D RPG Game</a:t>
            </a:r>
            <a:endParaRPr/>
          </a:p>
          <a:p>
            <a:pPr indent="-311150" lvl="0" marL="457200" rtl="0" algn="l">
              <a:spcBef>
                <a:spcPts val="0"/>
              </a:spcBef>
              <a:spcAft>
                <a:spcPts val="0"/>
              </a:spcAft>
              <a:buSzPts val="1300"/>
              <a:buChar char="●"/>
            </a:pPr>
            <a:r>
              <a:rPr lang="en"/>
              <a:t>World (Pokemon)</a:t>
            </a:r>
            <a:endParaRPr/>
          </a:p>
          <a:p>
            <a:pPr indent="-311150" lvl="0" marL="457200" rtl="0" algn="l">
              <a:spcBef>
                <a:spcPts val="0"/>
              </a:spcBef>
              <a:spcAft>
                <a:spcPts val="0"/>
              </a:spcAft>
              <a:buSzPts val="1300"/>
              <a:buChar char="●"/>
            </a:pPr>
            <a:r>
              <a:rPr lang="en"/>
              <a:t>Story Focused </a:t>
            </a:r>
            <a:endParaRPr/>
          </a:p>
          <a:p>
            <a:pPr indent="-311150" lvl="0" marL="457200" rtl="0" algn="l">
              <a:spcBef>
                <a:spcPts val="0"/>
              </a:spcBef>
              <a:spcAft>
                <a:spcPts val="0"/>
              </a:spcAft>
              <a:buSzPts val="1300"/>
              <a:buChar char="●"/>
            </a:pPr>
            <a:r>
              <a:rPr lang="en"/>
              <a:t>Different Endings (Legend of Mortal)</a:t>
            </a:r>
            <a:endParaRPr/>
          </a:p>
          <a:p>
            <a:pPr indent="-311150" lvl="0" marL="457200" rtl="0" algn="l">
              <a:spcBef>
                <a:spcPts val="0"/>
              </a:spcBef>
              <a:spcAft>
                <a:spcPts val="0"/>
              </a:spcAft>
              <a:buSzPts val="1300"/>
              <a:buChar char="●"/>
            </a:pPr>
            <a:r>
              <a:rPr lang="en"/>
              <a:t>Different difficulty depending on your choices </a:t>
            </a:r>
            <a:r>
              <a:rPr lang="en"/>
              <a:t>(Legend of Mortal)</a:t>
            </a:r>
            <a:endParaRPr/>
          </a:p>
        </p:txBody>
      </p:sp>
      <p:pic>
        <p:nvPicPr>
          <p:cNvPr id="293" name="Google Shape;293;p14"/>
          <p:cNvPicPr preferRelativeResize="0"/>
          <p:nvPr/>
        </p:nvPicPr>
        <p:blipFill>
          <a:blip r:embed="rId3">
            <a:alphaModFix/>
          </a:blip>
          <a:stretch>
            <a:fillRect/>
          </a:stretch>
        </p:blipFill>
        <p:spPr>
          <a:xfrm>
            <a:off x="0" y="3145900"/>
            <a:ext cx="2090725" cy="1997600"/>
          </a:xfrm>
          <a:prstGeom prst="rect">
            <a:avLst/>
          </a:prstGeom>
          <a:noFill/>
          <a:ln>
            <a:noFill/>
          </a:ln>
        </p:spPr>
      </p:pic>
      <p:sp>
        <p:nvSpPr>
          <p:cNvPr id="294" name="Google Shape;294;p14"/>
          <p:cNvSpPr txBox="1"/>
          <p:nvPr/>
        </p:nvSpPr>
        <p:spPr>
          <a:xfrm>
            <a:off x="2376850" y="3315000"/>
            <a:ext cx="6699000" cy="16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Storyline</a:t>
            </a:r>
            <a:endParaRPr b="1" sz="1300">
              <a:solidFill>
                <a:schemeClr val="dk2"/>
              </a:solidFill>
              <a:latin typeface="Nunito"/>
              <a:ea typeface="Nunito"/>
              <a:cs typeface="Nunito"/>
              <a:sym typeface="Nunito"/>
            </a:endParaRPr>
          </a:p>
          <a:p>
            <a:pPr indent="0" lvl="0" marL="0" rtl="0" algn="l">
              <a:spcBef>
                <a:spcPts val="0"/>
              </a:spcBef>
              <a:spcAft>
                <a:spcPts val="0"/>
              </a:spcAft>
              <a:buNone/>
            </a:pPr>
            <a:r>
              <a:t/>
            </a:r>
            <a:endParaRPr b="1"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Decades ago, mystery object called Unknown appeared. </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From them, monstered flooded and the world fell.</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Heroes tried yet they only could decrease the attack.</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Newton, main character, starts his journey to solve mystery surrounding Unknown, and ultimately save world from evils. </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pic>
        <p:nvPicPr>
          <p:cNvPr id="295" name="Google Shape;295;p14"/>
          <p:cNvPicPr preferRelativeResize="0"/>
          <p:nvPr/>
        </p:nvPicPr>
        <p:blipFill>
          <a:blip r:embed="rId4">
            <a:alphaModFix/>
          </a:blip>
          <a:stretch>
            <a:fillRect/>
          </a:stretch>
        </p:blipFill>
        <p:spPr>
          <a:xfrm>
            <a:off x="5749075" y="0"/>
            <a:ext cx="3394925" cy="2390224"/>
          </a:xfrm>
          <a:prstGeom prst="rect">
            <a:avLst/>
          </a:prstGeom>
          <a:noFill/>
          <a:ln>
            <a:noFill/>
          </a:ln>
        </p:spPr>
      </p:pic>
      <p:pic>
        <p:nvPicPr>
          <p:cNvPr id="296" name="Google Shape;296;p14" title="Newton.png"/>
          <p:cNvPicPr preferRelativeResize="0"/>
          <p:nvPr/>
        </p:nvPicPr>
        <p:blipFill rotWithShape="1">
          <a:blip r:embed="rId5">
            <a:alphaModFix/>
          </a:blip>
          <a:srcRect b="48780" l="25045" r="49460" t="0"/>
          <a:stretch/>
        </p:blipFill>
        <p:spPr>
          <a:xfrm>
            <a:off x="7462250" y="2657642"/>
            <a:ext cx="1579550" cy="1586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Game Fundamentals</a:t>
            </a:r>
            <a:endParaRPr/>
          </a:p>
        </p:txBody>
      </p:sp>
      <p:sp>
        <p:nvSpPr>
          <p:cNvPr id="302" name="Google Shape;302;p15"/>
          <p:cNvSpPr txBox="1"/>
          <p:nvPr>
            <p:ph idx="1" type="body"/>
          </p:nvPr>
        </p:nvSpPr>
        <p:spPr>
          <a:xfrm>
            <a:off x="1303800" y="1378200"/>
            <a:ext cx="4308900" cy="2387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RPG Maker</a:t>
            </a:r>
            <a:endParaRPr/>
          </a:p>
          <a:p>
            <a:pPr indent="-311150" lvl="0" marL="457200" rtl="0" algn="l">
              <a:spcBef>
                <a:spcPts val="0"/>
              </a:spcBef>
              <a:spcAft>
                <a:spcPts val="0"/>
              </a:spcAft>
              <a:buSzPts val="1300"/>
              <a:buChar char="●"/>
            </a:pPr>
            <a:r>
              <a:rPr lang="en"/>
              <a:t>Turn Based Combat</a:t>
            </a:r>
            <a:endParaRPr/>
          </a:p>
          <a:p>
            <a:pPr indent="-311150" lvl="0" marL="457200" rtl="0" algn="l">
              <a:spcBef>
                <a:spcPts val="0"/>
              </a:spcBef>
              <a:spcAft>
                <a:spcPts val="0"/>
              </a:spcAft>
              <a:buSzPts val="1300"/>
              <a:buChar char="●"/>
            </a:pPr>
            <a:r>
              <a:rPr lang="en"/>
              <a:t>Complete Quests to progress to next chapter</a:t>
            </a:r>
            <a:endParaRPr/>
          </a:p>
          <a:p>
            <a:pPr indent="-311150" lvl="0" marL="457200" rtl="0" algn="l">
              <a:spcBef>
                <a:spcPts val="0"/>
              </a:spcBef>
              <a:spcAft>
                <a:spcPts val="0"/>
              </a:spcAft>
              <a:buSzPts val="1300"/>
              <a:buChar char="●"/>
            </a:pPr>
            <a:r>
              <a:rPr lang="en"/>
              <a:t>Interact with NPCs and Objects to find hidden info</a:t>
            </a:r>
            <a:endParaRPr/>
          </a:p>
          <a:p>
            <a:pPr indent="-311150" lvl="0" marL="457200" rtl="0" algn="l">
              <a:spcBef>
                <a:spcPts val="0"/>
              </a:spcBef>
              <a:spcAft>
                <a:spcPts val="0"/>
              </a:spcAft>
              <a:buSzPts val="1300"/>
              <a:buChar char="●"/>
            </a:pPr>
            <a:r>
              <a:rPr lang="en"/>
              <a:t>Find bed to rest and save</a:t>
            </a:r>
            <a:endParaRPr/>
          </a:p>
        </p:txBody>
      </p:sp>
      <p:pic>
        <p:nvPicPr>
          <p:cNvPr id="303" name="Google Shape;303;p15" title="Splash.png"/>
          <p:cNvPicPr preferRelativeResize="0"/>
          <p:nvPr/>
        </p:nvPicPr>
        <p:blipFill>
          <a:blip r:embed="rId3">
            <a:alphaModFix/>
          </a:blip>
          <a:stretch>
            <a:fillRect/>
          </a:stretch>
        </p:blipFill>
        <p:spPr>
          <a:xfrm>
            <a:off x="196826" y="501063"/>
            <a:ext cx="1045276" cy="1007574"/>
          </a:xfrm>
          <a:prstGeom prst="rect">
            <a:avLst/>
          </a:prstGeom>
          <a:noFill/>
          <a:ln>
            <a:noFill/>
          </a:ln>
        </p:spPr>
      </p:pic>
      <p:pic>
        <p:nvPicPr>
          <p:cNvPr id="304" name="Google Shape;304;p15"/>
          <p:cNvPicPr preferRelativeResize="0"/>
          <p:nvPr/>
        </p:nvPicPr>
        <p:blipFill>
          <a:blip r:embed="rId4">
            <a:alphaModFix/>
          </a:blip>
          <a:stretch>
            <a:fillRect/>
          </a:stretch>
        </p:blipFill>
        <p:spPr>
          <a:xfrm>
            <a:off x="5917500" y="0"/>
            <a:ext cx="3226500" cy="2701874"/>
          </a:xfrm>
          <a:prstGeom prst="rect">
            <a:avLst/>
          </a:prstGeom>
          <a:noFill/>
          <a:ln>
            <a:noFill/>
          </a:ln>
        </p:spPr>
      </p:pic>
      <p:pic>
        <p:nvPicPr>
          <p:cNvPr id="305" name="Google Shape;305;p15"/>
          <p:cNvPicPr preferRelativeResize="0"/>
          <p:nvPr/>
        </p:nvPicPr>
        <p:blipFill>
          <a:blip r:embed="rId5">
            <a:alphaModFix/>
          </a:blip>
          <a:stretch>
            <a:fillRect/>
          </a:stretch>
        </p:blipFill>
        <p:spPr>
          <a:xfrm>
            <a:off x="5917500" y="2756375"/>
            <a:ext cx="3226501" cy="2387125"/>
          </a:xfrm>
          <a:prstGeom prst="rect">
            <a:avLst/>
          </a:prstGeom>
          <a:noFill/>
          <a:ln>
            <a:noFill/>
          </a:ln>
        </p:spPr>
      </p:pic>
      <p:pic>
        <p:nvPicPr>
          <p:cNvPr id="306" name="Google Shape;306;p15"/>
          <p:cNvPicPr preferRelativeResize="0"/>
          <p:nvPr/>
        </p:nvPicPr>
        <p:blipFill>
          <a:blip r:embed="rId6">
            <a:alphaModFix/>
          </a:blip>
          <a:stretch>
            <a:fillRect/>
          </a:stretch>
        </p:blipFill>
        <p:spPr>
          <a:xfrm>
            <a:off x="2926525" y="3712025"/>
            <a:ext cx="2990975" cy="1431475"/>
          </a:xfrm>
          <a:prstGeom prst="rect">
            <a:avLst/>
          </a:prstGeom>
          <a:noFill/>
          <a:ln>
            <a:noFill/>
          </a:ln>
        </p:spPr>
      </p:pic>
      <p:pic>
        <p:nvPicPr>
          <p:cNvPr id="307" name="Google Shape;307;p15"/>
          <p:cNvPicPr preferRelativeResize="0"/>
          <p:nvPr/>
        </p:nvPicPr>
        <p:blipFill>
          <a:blip r:embed="rId7">
            <a:alphaModFix/>
          </a:blip>
          <a:stretch>
            <a:fillRect/>
          </a:stretch>
        </p:blipFill>
        <p:spPr>
          <a:xfrm>
            <a:off x="54500" y="3246875"/>
            <a:ext cx="2812875" cy="1896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6"/>
          <p:cNvSpPr txBox="1"/>
          <p:nvPr>
            <p:ph type="title"/>
          </p:nvPr>
        </p:nvSpPr>
        <p:spPr>
          <a:xfrm>
            <a:off x="2029425" y="598575"/>
            <a:ext cx="6305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Chapters</a:t>
            </a:r>
            <a:endParaRPr/>
          </a:p>
        </p:txBody>
      </p:sp>
      <p:sp>
        <p:nvSpPr>
          <p:cNvPr id="313" name="Google Shape;313;p16"/>
          <p:cNvSpPr txBox="1"/>
          <p:nvPr>
            <p:ph idx="1" type="body"/>
          </p:nvPr>
        </p:nvSpPr>
        <p:spPr>
          <a:xfrm>
            <a:off x="1303800" y="1893513"/>
            <a:ext cx="2728500" cy="1278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3 chapters</a:t>
            </a:r>
            <a:endParaRPr/>
          </a:p>
          <a:p>
            <a:pPr indent="-311150" lvl="0" marL="457200" rtl="0" algn="l">
              <a:spcBef>
                <a:spcPts val="0"/>
              </a:spcBef>
              <a:spcAft>
                <a:spcPts val="0"/>
              </a:spcAft>
              <a:buSzPts val="1300"/>
              <a:buChar char="●"/>
            </a:pPr>
            <a:r>
              <a:rPr lang="en"/>
              <a:t>Multiple maps per chapter</a:t>
            </a:r>
            <a:endParaRPr/>
          </a:p>
          <a:p>
            <a:pPr indent="-311150" lvl="0" marL="457200" rtl="0" algn="l">
              <a:spcBef>
                <a:spcPts val="0"/>
              </a:spcBef>
              <a:spcAft>
                <a:spcPts val="0"/>
              </a:spcAft>
              <a:buSzPts val="1300"/>
              <a:buChar char="●"/>
            </a:pPr>
            <a:r>
              <a:rPr lang="en"/>
              <a:t>Bosses</a:t>
            </a:r>
            <a:endParaRPr/>
          </a:p>
          <a:p>
            <a:pPr indent="-311150" lvl="0" marL="457200" rtl="0" algn="l">
              <a:spcBef>
                <a:spcPts val="0"/>
              </a:spcBef>
              <a:spcAft>
                <a:spcPts val="0"/>
              </a:spcAft>
              <a:buSzPts val="1300"/>
              <a:buChar char="●"/>
            </a:pPr>
            <a:r>
              <a:rPr lang="en"/>
              <a:t>Recruits party</a:t>
            </a:r>
            <a:endParaRPr/>
          </a:p>
          <a:p>
            <a:pPr indent="-311150" lvl="0" marL="457200" rtl="0" algn="l">
              <a:spcBef>
                <a:spcPts val="0"/>
              </a:spcBef>
              <a:spcAft>
                <a:spcPts val="0"/>
              </a:spcAft>
              <a:buSzPts val="1300"/>
              <a:buChar char="●"/>
            </a:pPr>
            <a:r>
              <a:rPr lang="en"/>
              <a:t>Cutscenes</a:t>
            </a:r>
            <a:r>
              <a:rPr lang="en"/>
              <a:t> and endings</a:t>
            </a:r>
            <a:endParaRPr/>
          </a:p>
        </p:txBody>
      </p:sp>
      <p:pic>
        <p:nvPicPr>
          <p:cNvPr id="314" name="Google Shape;314;p16"/>
          <p:cNvPicPr preferRelativeResize="0"/>
          <p:nvPr/>
        </p:nvPicPr>
        <p:blipFill>
          <a:blip r:embed="rId3">
            <a:alphaModFix/>
          </a:blip>
          <a:stretch>
            <a:fillRect/>
          </a:stretch>
        </p:blipFill>
        <p:spPr>
          <a:xfrm>
            <a:off x="5921500" y="0"/>
            <a:ext cx="3222495" cy="3240826"/>
          </a:xfrm>
          <a:prstGeom prst="rect">
            <a:avLst/>
          </a:prstGeom>
          <a:noFill/>
          <a:ln>
            <a:noFill/>
          </a:ln>
        </p:spPr>
      </p:pic>
      <p:pic>
        <p:nvPicPr>
          <p:cNvPr id="315" name="Google Shape;315;p16"/>
          <p:cNvPicPr preferRelativeResize="0"/>
          <p:nvPr/>
        </p:nvPicPr>
        <p:blipFill>
          <a:blip r:embed="rId4">
            <a:alphaModFix/>
          </a:blip>
          <a:stretch>
            <a:fillRect/>
          </a:stretch>
        </p:blipFill>
        <p:spPr>
          <a:xfrm>
            <a:off x="4258650" y="0"/>
            <a:ext cx="1662858" cy="1666650"/>
          </a:xfrm>
          <a:prstGeom prst="rect">
            <a:avLst/>
          </a:prstGeom>
          <a:noFill/>
          <a:ln>
            <a:noFill/>
          </a:ln>
        </p:spPr>
      </p:pic>
      <p:pic>
        <p:nvPicPr>
          <p:cNvPr id="316" name="Google Shape;316;p16"/>
          <p:cNvPicPr preferRelativeResize="0"/>
          <p:nvPr/>
        </p:nvPicPr>
        <p:blipFill>
          <a:blip r:embed="rId5">
            <a:alphaModFix/>
          </a:blip>
          <a:stretch>
            <a:fillRect/>
          </a:stretch>
        </p:blipFill>
        <p:spPr>
          <a:xfrm>
            <a:off x="4255500" y="1666650"/>
            <a:ext cx="1669160" cy="1666650"/>
          </a:xfrm>
          <a:prstGeom prst="rect">
            <a:avLst/>
          </a:prstGeom>
          <a:noFill/>
          <a:ln>
            <a:noFill/>
          </a:ln>
        </p:spPr>
      </p:pic>
      <p:pic>
        <p:nvPicPr>
          <p:cNvPr id="317" name="Google Shape;317;p16"/>
          <p:cNvPicPr preferRelativeResize="0"/>
          <p:nvPr/>
        </p:nvPicPr>
        <p:blipFill>
          <a:blip r:embed="rId6">
            <a:alphaModFix/>
          </a:blip>
          <a:stretch>
            <a:fillRect/>
          </a:stretch>
        </p:blipFill>
        <p:spPr>
          <a:xfrm>
            <a:off x="1" y="3040700"/>
            <a:ext cx="1858850" cy="2102800"/>
          </a:xfrm>
          <a:prstGeom prst="rect">
            <a:avLst/>
          </a:prstGeom>
          <a:noFill/>
          <a:ln>
            <a:noFill/>
          </a:ln>
        </p:spPr>
      </p:pic>
      <p:pic>
        <p:nvPicPr>
          <p:cNvPr id="318" name="Google Shape;318;p16"/>
          <p:cNvPicPr preferRelativeResize="0"/>
          <p:nvPr/>
        </p:nvPicPr>
        <p:blipFill>
          <a:blip r:embed="rId7">
            <a:alphaModFix/>
          </a:blip>
          <a:stretch>
            <a:fillRect/>
          </a:stretch>
        </p:blipFill>
        <p:spPr>
          <a:xfrm>
            <a:off x="1834727" y="3476850"/>
            <a:ext cx="1666649" cy="1666649"/>
          </a:xfrm>
          <a:prstGeom prst="rect">
            <a:avLst/>
          </a:prstGeom>
          <a:noFill/>
          <a:ln>
            <a:noFill/>
          </a:ln>
        </p:spPr>
      </p:pic>
      <p:pic>
        <p:nvPicPr>
          <p:cNvPr id="319" name="Google Shape;319;p16"/>
          <p:cNvPicPr preferRelativeResize="0"/>
          <p:nvPr/>
        </p:nvPicPr>
        <p:blipFill>
          <a:blip r:embed="rId8">
            <a:alphaModFix/>
          </a:blip>
          <a:stretch>
            <a:fillRect/>
          </a:stretch>
        </p:blipFill>
        <p:spPr>
          <a:xfrm>
            <a:off x="3501375" y="3367100"/>
            <a:ext cx="1764025" cy="1776399"/>
          </a:xfrm>
          <a:prstGeom prst="rect">
            <a:avLst/>
          </a:prstGeom>
          <a:noFill/>
          <a:ln>
            <a:noFill/>
          </a:ln>
        </p:spPr>
      </p:pic>
      <p:pic>
        <p:nvPicPr>
          <p:cNvPr id="320" name="Google Shape;320;p16"/>
          <p:cNvPicPr preferRelativeResize="0"/>
          <p:nvPr/>
        </p:nvPicPr>
        <p:blipFill>
          <a:blip r:embed="rId9">
            <a:alphaModFix/>
          </a:blip>
          <a:stretch>
            <a:fillRect/>
          </a:stretch>
        </p:blipFill>
        <p:spPr>
          <a:xfrm>
            <a:off x="5265400" y="3172050"/>
            <a:ext cx="1996075" cy="1978775"/>
          </a:xfrm>
          <a:prstGeom prst="rect">
            <a:avLst/>
          </a:prstGeom>
          <a:noFill/>
          <a:ln>
            <a:noFill/>
          </a:ln>
        </p:spPr>
      </p:pic>
      <p:pic>
        <p:nvPicPr>
          <p:cNvPr id="321" name="Google Shape;321;p16"/>
          <p:cNvPicPr preferRelativeResize="0"/>
          <p:nvPr/>
        </p:nvPicPr>
        <p:blipFill>
          <a:blip r:embed="rId10">
            <a:alphaModFix/>
          </a:blip>
          <a:stretch>
            <a:fillRect/>
          </a:stretch>
        </p:blipFill>
        <p:spPr>
          <a:xfrm>
            <a:off x="0" y="0"/>
            <a:ext cx="1858850" cy="1867343"/>
          </a:xfrm>
          <a:prstGeom prst="rect">
            <a:avLst/>
          </a:prstGeom>
          <a:noFill/>
          <a:ln>
            <a:noFill/>
          </a:ln>
        </p:spPr>
      </p:pic>
      <p:pic>
        <p:nvPicPr>
          <p:cNvPr id="322" name="Google Shape;322;p16"/>
          <p:cNvPicPr preferRelativeResize="0"/>
          <p:nvPr/>
        </p:nvPicPr>
        <p:blipFill>
          <a:blip r:embed="rId11">
            <a:alphaModFix/>
          </a:blip>
          <a:stretch>
            <a:fillRect/>
          </a:stretch>
        </p:blipFill>
        <p:spPr>
          <a:xfrm>
            <a:off x="7261475" y="3240825"/>
            <a:ext cx="1882525" cy="1902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7"/>
          <p:cNvSpPr txBox="1"/>
          <p:nvPr>
            <p:ph type="title"/>
          </p:nvPr>
        </p:nvSpPr>
        <p:spPr>
          <a:xfrm>
            <a:off x="2431350" y="598575"/>
            <a:ext cx="5903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Party + Key Characters</a:t>
            </a:r>
            <a:endParaRPr/>
          </a:p>
        </p:txBody>
      </p:sp>
      <p:sp>
        <p:nvSpPr>
          <p:cNvPr id="328" name="Google Shape;328;p17"/>
          <p:cNvSpPr txBox="1"/>
          <p:nvPr>
            <p:ph idx="1" type="body"/>
          </p:nvPr>
        </p:nvSpPr>
        <p:spPr>
          <a:xfrm>
            <a:off x="1985075" y="1339200"/>
            <a:ext cx="3219000" cy="1853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Hero</a:t>
            </a:r>
            <a:endParaRPr/>
          </a:p>
          <a:p>
            <a:pPr indent="-311150" lvl="0" marL="457200" rtl="0" algn="l">
              <a:spcBef>
                <a:spcPts val="0"/>
              </a:spcBef>
              <a:spcAft>
                <a:spcPts val="0"/>
              </a:spcAft>
              <a:buSzPts val="1300"/>
              <a:buChar char="●"/>
            </a:pPr>
            <a:r>
              <a:rPr lang="en"/>
              <a:t>SwordsMan</a:t>
            </a:r>
            <a:endParaRPr/>
          </a:p>
          <a:p>
            <a:pPr indent="-311150" lvl="0" marL="457200" rtl="0" algn="l">
              <a:spcBef>
                <a:spcPts val="0"/>
              </a:spcBef>
              <a:spcAft>
                <a:spcPts val="0"/>
              </a:spcAft>
              <a:buSzPts val="1300"/>
              <a:buChar char="●"/>
            </a:pPr>
            <a:r>
              <a:rPr lang="en"/>
              <a:t>Priests</a:t>
            </a:r>
            <a:endParaRPr/>
          </a:p>
          <a:p>
            <a:pPr indent="-311150" lvl="0" marL="457200" rtl="0" algn="l">
              <a:spcBef>
                <a:spcPts val="0"/>
              </a:spcBef>
              <a:spcAft>
                <a:spcPts val="0"/>
              </a:spcAft>
              <a:buSzPts val="1300"/>
              <a:buChar char="●"/>
            </a:pPr>
            <a:r>
              <a:rPr lang="en"/>
              <a:t>Unique Skills for Final Boss is Unlocked at certain level or condition</a:t>
            </a:r>
            <a:endParaRPr/>
          </a:p>
          <a:p>
            <a:pPr indent="-311150" lvl="0" marL="457200" rtl="0" algn="l">
              <a:spcBef>
                <a:spcPts val="0"/>
              </a:spcBef>
              <a:spcAft>
                <a:spcPts val="0"/>
              </a:spcAft>
              <a:buSzPts val="1300"/>
              <a:buChar char="●"/>
            </a:pPr>
            <a:r>
              <a:rPr lang="en"/>
              <a:t>Recruits member each chapter</a:t>
            </a:r>
            <a:endParaRPr/>
          </a:p>
        </p:txBody>
      </p:sp>
      <p:pic>
        <p:nvPicPr>
          <p:cNvPr id="329" name="Google Shape;329;p17" title="Newton.png"/>
          <p:cNvPicPr preferRelativeResize="0"/>
          <p:nvPr/>
        </p:nvPicPr>
        <p:blipFill rotWithShape="1">
          <a:blip r:embed="rId3">
            <a:alphaModFix/>
          </a:blip>
          <a:srcRect b="48780" l="25045" r="49460" t="0"/>
          <a:stretch/>
        </p:blipFill>
        <p:spPr>
          <a:xfrm>
            <a:off x="7564450" y="-8"/>
            <a:ext cx="1579550" cy="1586725"/>
          </a:xfrm>
          <a:prstGeom prst="rect">
            <a:avLst/>
          </a:prstGeom>
          <a:noFill/>
          <a:ln>
            <a:noFill/>
          </a:ln>
        </p:spPr>
      </p:pic>
      <p:pic>
        <p:nvPicPr>
          <p:cNvPr id="330" name="Google Shape;330;p17" title="Actor1_7.png"/>
          <p:cNvPicPr preferRelativeResize="0"/>
          <p:nvPr/>
        </p:nvPicPr>
        <p:blipFill>
          <a:blip r:embed="rId4">
            <a:alphaModFix/>
          </a:blip>
          <a:stretch>
            <a:fillRect/>
          </a:stretch>
        </p:blipFill>
        <p:spPr>
          <a:xfrm>
            <a:off x="7473313" y="1586713"/>
            <a:ext cx="1638050" cy="1780800"/>
          </a:xfrm>
          <a:prstGeom prst="rect">
            <a:avLst/>
          </a:prstGeom>
          <a:noFill/>
          <a:ln>
            <a:noFill/>
          </a:ln>
        </p:spPr>
      </p:pic>
      <p:pic>
        <p:nvPicPr>
          <p:cNvPr id="331" name="Google Shape;331;p17" title="Actor1_8.png"/>
          <p:cNvPicPr preferRelativeResize="0"/>
          <p:nvPr/>
        </p:nvPicPr>
        <p:blipFill>
          <a:blip r:embed="rId5">
            <a:alphaModFix/>
          </a:blip>
          <a:stretch>
            <a:fillRect/>
          </a:stretch>
        </p:blipFill>
        <p:spPr>
          <a:xfrm>
            <a:off x="7440675" y="3406188"/>
            <a:ext cx="1703325" cy="1737325"/>
          </a:xfrm>
          <a:prstGeom prst="rect">
            <a:avLst/>
          </a:prstGeom>
          <a:noFill/>
          <a:ln>
            <a:noFill/>
          </a:ln>
        </p:spPr>
      </p:pic>
      <p:pic>
        <p:nvPicPr>
          <p:cNvPr id="332" name="Google Shape;332;p17"/>
          <p:cNvPicPr preferRelativeResize="0"/>
          <p:nvPr/>
        </p:nvPicPr>
        <p:blipFill>
          <a:blip r:embed="rId6">
            <a:alphaModFix/>
          </a:blip>
          <a:stretch>
            <a:fillRect/>
          </a:stretch>
        </p:blipFill>
        <p:spPr>
          <a:xfrm>
            <a:off x="4837825" y="1106375"/>
            <a:ext cx="2613074" cy="2085932"/>
          </a:xfrm>
          <a:prstGeom prst="rect">
            <a:avLst/>
          </a:prstGeom>
          <a:noFill/>
          <a:ln>
            <a:noFill/>
          </a:ln>
        </p:spPr>
      </p:pic>
      <p:pic>
        <p:nvPicPr>
          <p:cNvPr id="333" name="Google Shape;333;p17"/>
          <p:cNvPicPr preferRelativeResize="0"/>
          <p:nvPr/>
        </p:nvPicPr>
        <p:blipFill>
          <a:blip r:embed="rId7">
            <a:alphaModFix/>
          </a:blip>
          <a:stretch>
            <a:fillRect/>
          </a:stretch>
        </p:blipFill>
        <p:spPr>
          <a:xfrm>
            <a:off x="0" y="3057575"/>
            <a:ext cx="2720188" cy="2085925"/>
          </a:xfrm>
          <a:prstGeom prst="rect">
            <a:avLst/>
          </a:prstGeom>
          <a:noFill/>
          <a:ln>
            <a:noFill/>
          </a:ln>
        </p:spPr>
      </p:pic>
      <p:pic>
        <p:nvPicPr>
          <p:cNvPr id="334" name="Google Shape;334;p17"/>
          <p:cNvPicPr preferRelativeResize="0"/>
          <p:nvPr/>
        </p:nvPicPr>
        <p:blipFill>
          <a:blip r:embed="rId8">
            <a:alphaModFix/>
          </a:blip>
          <a:stretch>
            <a:fillRect/>
          </a:stretch>
        </p:blipFill>
        <p:spPr>
          <a:xfrm>
            <a:off x="2720200" y="3057575"/>
            <a:ext cx="2095199" cy="2085925"/>
          </a:xfrm>
          <a:prstGeom prst="rect">
            <a:avLst/>
          </a:prstGeom>
          <a:noFill/>
          <a:ln>
            <a:noFill/>
          </a:ln>
        </p:spPr>
      </p:pic>
      <p:pic>
        <p:nvPicPr>
          <p:cNvPr id="335" name="Google Shape;335;p17"/>
          <p:cNvPicPr preferRelativeResize="0"/>
          <p:nvPr/>
        </p:nvPicPr>
        <p:blipFill>
          <a:blip r:embed="rId9">
            <a:alphaModFix/>
          </a:blip>
          <a:stretch>
            <a:fillRect/>
          </a:stretch>
        </p:blipFill>
        <p:spPr>
          <a:xfrm>
            <a:off x="4815400" y="3192300"/>
            <a:ext cx="2657925" cy="1951200"/>
          </a:xfrm>
          <a:prstGeom prst="rect">
            <a:avLst/>
          </a:prstGeom>
          <a:noFill/>
          <a:ln>
            <a:noFill/>
          </a:ln>
        </p:spPr>
      </p:pic>
      <p:pic>
        <p:nvPicPr>
          <p:cNvPr id="336" name="Google Shape;336;p17"/>
          <p:cNvPicPr preferRelativeResize="0"/>
          <p:nvPr/>
        </p:nvPicPr>
        <p:blipFill>
          <a:blip r:embed="rId10">
            <a:alphaModFix/>
          </a:blip>
          <a:stretch>
            <a:fillRect/>
          </a:stretch>
        </p:blipFill>
        <p:spPr>
          <a:xfrm>
            <a:off x="0" y="0"/>
            <a:ext cx="2205625" cy="1686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8"/>
          <p:cNvSpPr txBox="1"/>
          <p:nvPr>
            <p:ph type="title"/>
          </p:nvPr>
        </p:nvSpPr>
        <p:spPr>
          <a:xfrm>
            <a:off x="1750400" y="598575"/>
            <a:ext cx="6583800" cy="67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Mobs + Bosses</a:t>
            </a:r>
            <a:endParaRPr/>
          </a:p>
        </p:txBody>
      </p:sp>
      <p:sp>
        <p:nvSpPr>
          <p:cNvPr id="342" name="Google Shape;342;p18"/>
          <p:cNvSpPr txBox="1"/>
          <p:nvPr>
            <p:ph idx="1" type="body"/>
          </p:nvPr>
        </p:nvSpPr>
        <p:spPr>
          <a:xfrm>
            <a:off x="1337850" y="1300950"/>
            <a:ext cx="40707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Multiple mobs with unique characteristics </a:t>
            </a:r>
            <a:endParaRPr/>
          </a:p>
          <a:p>
            <a:pPr indent="-311150" lvl="0" marL="457200" rtl="0" algn="l">
              <a:spcBef>
                <a:spcPts val="0"/>
              </a:spcBef>
              <a:spcAft>
                <a:spcPts val="0"/>
              </a:spcAft>
              <a:buSzPts val="1300"/>
              <a:buChar char="●"/>
            </a:pPr>
            <a:r>
              <a:rPr lang="en"/>
              <a:t>e.g Demonpot nukes entire enemy ; Birdman has high speed ; Harpy attacks by singing </a:t>
            </a:r>
            <a:endParaRPr/>
          </a:p>
          <a:p>
            <a:pPr indent="-311150" lvl="0" marL="457200" rtl="0" algn="l">
              <a:spcBef>
                <a:spcPts val="0"/>
              </a:spcBef>
              <a:spcAft>
                <a:spcPts val="0"/>
              </a:spcAft>
              <a:buSzPts val="1300"/>
              <a:buChar char="●"/>
            </a:pPr>
            <a:r>
              <a:rPr lang="en"/>
              <a:t>7+ main Bosses</a:t>
            </a:r>
            <a:endParaRPr/>
          </a:p>
          <a:p>
            <a:pPr indent="-311150" lvl="0" marL="457200" rtl="0" algn="l">
              <a:spcBef>
                <a:spcPts val="0"/>
              </a:spcBef>
              <a:spcAft>
                <a:spcPts val="0"/>
              </a:spcAft>
              <a:buSzPts val="1300"/>
              <a:buChar char="●"/>
            </a:pPr>
            <a:r>
              <a:rPr lang="en"/>
              <a:t>Each Boss have unique characteristics</a:t>
            </a:r>
            <a:endParaRPr/>
          </a:p>
          <a:p>
            <a:pPr indent="-311150" lvl="0" marL="457200" rtl="0" algn="l">
              <a:spcBef>
                <a:spcPts val="0"/>
              </a:spcBef>
              <a:spcAft>
                <a:spcPts val="0"/>
              </a:spcAft>
              <a:buSzPts val="1300"/>
              <a:buChar char="●"/>
            </a:pPr>
            <a:r>
              <a:rPr lang="en"/>
              <a:t>Different Bosses can be </a:t>
            </a:r>
            <a:r>
              <a:rPr lang="en"/>
              <a:t>encountered</a:t>
            </a:r>
            <a:r>
              <a:rPr lang="en"/>
              <a:t> depending on user choices</a:t>
            </a:r>
            <a:endParaRPr/>
          </a:p>
          <a:p>
            <a:pPr indent="-311150" lvl="0" marL="457200" rtl="0" algn="l">
              <a:spcBef>
                <a:spcPts val="0"/>
              </a:spcBef>
              <a:spcAft>
                <a:spcPts val="0"/>
              </a:spcAft>
              <a:buSzPts val="1300"/>
              <a:buChar char="●"/>
            </a:pPr>
            <a:r>
              <a:rPr lang="en"/>
              <a:t>Change in difficulties depending on user choices</a:t>
            </a:r>
            <a:endParaRPr/>
          </a:p>
        </p:txBody>
      </p:sp>
      <p:pic>
        <p:nvPicPr>
          <p:cNvPr id="343" name="Google Shape;343;p18"/>
          <p:cNvPicPr preferRelativeResize="0"/>
          <p:nvPr/>
        </p:nvPicPr>
        <p:blipFill>
          <a:blip r:embed="rId3">
            <a:alphaModFix/>
          </a:blip>
          <a:stretch>
            <a:fillRect/>
          </a:stretch>
        </p:blipFill>
        <p:spPr>
          <a:xfrm>
            <a:off x="5721825" y="0"/>
            <a:ext cx="3422175" cy="3427400"/>
          </a:xfrm>
          <a:prstGeom prst="rect">
            <a:avLst/>
          </a:prstGeom>
          <a:noFill/>
          <a:ln>
            <a:noFill/>
          </a:ln>
        </p:spPr>
      </p:pic>
      <p:pic>
        <p:nvPicPr>
          <p:cNvPr id="344" name="Google Shape;344;p18" title="Ketos.png"/>
          <p:cNvPicPr preferRelativeResize="0"/>
          <p:nvPr/>
        </p:nvPicPr>
        <p:blipFill>
          <a:blip r:embed="rId4">
            <a:alphaModFix/>
          </a:blip>
          <a:stretch>
            <a:fillRect/>
          </a:stretch>
        </p:blipFill>
        <p:spPr>
          <a:xfrm>
            <a:off x="1069400" y="3762375"/>
            <a:ext cx="1401375" cy="1344350"/>
          </a:xfrm>
          <a:prstGeom prst="rect">
            <a:avLst/>
          </a:prstGeom>
          <a:noFill/>
          <a:ln>
            <a:noFill/>
          </a:ln>
        </p:spPr>
      </p:pic>
      <p:pic>
        <p:nvPicPr>
          <p:cNvPr id="345" name="Google Shape;345;p18" title="Lich.png"/>
          <p:cNvPicPr preferRelativeResize="0"/>
          <p:nvPr/>
        </p:nvPicPr>
        <p:blipFill>
          <a:blip r:embed="rId5">
            <a:alphaModFix/>
          </a:blip>
          <a:stretch>
            <a:fillRect/>
          </a:stretch>
        </p:blipFill>
        <p:spPr>
          <a:xfrm>
            <a:off x="2133350" y="3386063"/>
            <a:ext cx="1934050" cy="1798775"/>
          </a:xfrm>
          <a:prstGeom prst="rect">
            <a:avLst/>
          </a:prstGeom>
          <a:noFill/>
          <a:ln>
            <a:noFill/>
          </a:ln>
        </p:spPr>
      </p:pic>
      <p:pic>
        <p:nvPicPr>
          <p:cNvPr id="346" name="Google Shape;346;p18" title="Goddess_of_death.png"/>
          <p:cNvPicPr preferRelativeResize="0"/>
          <p:nvPr/>
        </p:nvPicPr>
        <p:blipFill>
          <a:blip r:embed="rId6">
            <a:alphaModFix/>
          </a:blip>
          <a:stretch>
            <a:fillRect/>
          </a:stretch>
        </p:blipFill>
        <p:spPr>
          <a:xfrm>
            <a:off x="4067400" y="3427400"/>
            <a:ext cx="2462800" cy="1716100"/>
          </a:xfrm>
          <a:prstGeom prst="rect">
            <a:avLst/>
          </a:prstGeom>
          <a:noFill/>
          <a:ln>
            <a:noFill/>
          </a:ln>
        </p:spPr>
      </p:pic>
      <p:pic>
        <p:nvPicPr>
          <p:cNvPr id="347" name="Google Shape;347;p18" title="Blackknight.png"/>
          <p:cNvPicPr preferRelativeResize="0"/>
          <p:nvPr/>
        </p:nvPicPr>
        <p:blipFill>
          <a:blip r:embed="rId7">
            <a:alphaModFix/>
          </a:blip>
          <a:stretch>
            <a:fillRect/>
          </a:stretch>
        </p:blipFill>
        <p:spPr>
          <a:xfrm>
            <a:off x="6618200" y="3427400"/>
            <a:ext cx="2525792" cy="1716100"/>
          </a:xfrm>
          <a:prstGeom prst="rect">
            <a:avLst/>
          </a:prstGeom>
          <a:noFill/>
          <a:ln>
            <a:noFill/>
          </a:ln>
        </p:spPr>
      </p:pic>
      <p:pic>
        <p:nvPicPr>
          <p:cNvPr id="348" name="Google Shape;348;p18" title="Actor1_5.png"/>
          <p:cNvPicPr preferRelativeResize="0"/>
          <p:nvPr/>
        </p:nvPicPr>
        <p:blipFill>
          <a:blip r:embed="rId8">
            <a:alphaModFix/>
          </a:blip>
          <a:stretch>
            <a:fillRect/>
          </a:stretch>
        </p:blipFill>
        <p:spPr>
          <a:xfrm>
            <a:off x="0" y="1393500"/>
            <a:ext cx="1611200" cy="1635050"/>
          </a:xfrm>
          <a:prstGeom prst="rect">
            <a:avLst/>
          </a:prstGeom>
          <a:noFill/>
          <a:ln>
            <a:noFill/>
          </a:ln>
        </p:spPr>
      </p:pic>
      <p:pic>
        <p:nvPicPr>
          <p:cNvPr id="349" name="Google Shape;349;p18" title="Actor1_6.png"/>
          <p:cNvPicPr preferRelativeResize="0"/>
          <p:nvPr/>
        </p:nvPicPr>
        <p:blipFill>
          <a:blip r:embed="rId9">
            <a:alphaModFix/>
          </a:blip>
          <a:stretch>
            <a:fillRect/>
          </a:stretch>
        </p:blipFill>
        <p:spPr>
          <a:xfrm>
            <a:off x="-40875" y="3028550"/>
            <a:ext cx="1246550" cy="2114950"/>
          </a:xfrm>
          <a:prstGeom prst="rect">
            <a:avLst/>
          </a:prstGeom>
          <a:noFill/>
          <a:ln>
            <a:noFill/>
          </a:ln>
        </p:spPr>
      </p:pic>
      <p:pic>
        <p:nvPicPr>
          <p:cNvPr id="350" name="Google Shape;350;p18" title="Highking.png"/>
          <p:cNvPicPr preferRelativeResize="0"/>
          <p:nvPr/>
        </p:nvPicPr>
        <p:blipFill>
          <a:blip r:embed="rId10">
            <a:alphaModFix/>
          </a:blip>
          <a:stretch>
            <a:fillRect/>
          </a:stretch>
        </p:blipFill>
        <p:spPr>
          <a:xfrm>
            <a:off x="0" y="-37500"/>
            <a:ext cx="1750400" cy="122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Hidden Items + Gimmick</a:t>
            </a:r>
            <a:endParaRPr/>
          </a:p>
        </p:txBody>
      </p:sp>
      <p:sp>
        <p:nvSpPr>
          <p:cNvPr id="356" name="Google Shape;356;p19"/>
          <p:cNvSpPr txBox="1"/>
          <p:nvPr>
            <p:ph idx="1" type="body"/>
          </p:nvPr>
        </p:nvSpPr>
        <p:spPr>
          <a:xfrm>
            <a:off x="1542225" y="1543750"/>
            <a:ext cx="3191700" cy="31065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User can choose to follow storyline without finding any hiddens</a:t>
            </a:r>
            <a:endParaRPr/>
          </a:p>
          <a:p>
            <a:pPr indent="-311150" lvl="0" marL="457200" rtl="0" algn="l">
              <a:spcBef>
                <a:spcPts val="0"/>
              </a:spcBef>
              <a:spcAft>
                <a:spcPts val="0"/>
              </a:spcAft>
              <a:buSzPts val="1300"/>
              <a:buChar char="●"/>
            </a:pPr>
            <a:r>
              <a:rPr lang="en"/>
              <a:t>Discovering</a:t>
            </a:r>
            <a:r>
              <a:rPr lang="en"/>
              <a:t> Hidden Items help understand </a:t>
            </a:r>
            <a:r>
              <a:rPr lang="en"/>
              <a:t>mysteries</a:t>
            </a:r>
            <a:r>
              <a:rPr lang="en"/>
              <a:t> of main story</a:t>
            </a:r>
            <a:endParaRPr/>
          </a:p>
          <a:p>
            <a:pPr indent="-311150" lvl="0" marL="457200" rtl="0" algn="l">
              <a:spcBef>
                <a:spcPts val="0"/>
              </a:spcBef>
              <a:spcAft>
                <a:spcPts val="0"/>
              </a:spcAft>
              <a:buSzPts val="1300"/>
              <a:buChar char="●"/>
            </a:pPr>
            <a:r>
              <a:rPr lang="en"/>
              <a:t>Differents Gimmick is applied to prevent user to access them without trying</a:t>
            </a:r>
            <a:endParaRPr/>
          </a:p>
          <a:p>
            <a:pPr indent="-311150" lvl="0" marL="457200" rtl="0" algn="l">
              <a:spcBef>
                <a:spcPts val="0"/>
              </a:spcBef>
              <a:spcAft>
                <a:spcPts val="0"/>
              </a:spcAft>
              <a:buSzPts val="1300"/>
              <a:buChar char="●"/>
            </a:pPr>
            <a:r>
              <a:rPr lang="en"/>
              <a:t>Easy if you know hard if don’t</a:t>
            </a:r>
            <a:endParaRPr/>
          </a:p>
          <a:p>
            <a:pPr indent="-311150" lvl="0" marL="457200" rtl="0" algn="l">
              <a:spcBef>
                <a:spcPts val="0"/>
              </a:spcBef>
              <a:spcAft>
                <a:spcPts val="0"/>
              </a:spcAft>
              <a:buSzPts val="1300"/>
              <a:buChar char="●"/>
            </a:pPr>
            <a:r>
              <a:rPr lang="en"/>
              <a:t>Happy Ending can be achieved without finding all the hiddens however </a:t>
            </a:r>
            <a:r>
              <a:rPr lang="en"/>
              <a:t>difficulties</a:t>
            </a:r>
            <a:r>
              <a:rPr lang="en"/>
              <a:t> rise</a:t>
            </a:r>
            <a:endParaRPr/>
          </a:p>
        </p:txBody>
      </p:sp>
      <p:pic>
        <p:nvPicPr>
          <p:cNvPr id="357" name="Google Shape;357;p19"/>
          <p:cNvPicPr preferRelativeResize="0"/>
          <p:nvPr/>
        </p:nvPicPr>
        <p:blipFill>
          <a:blip r:embed="rId3">
            <a:alphaModFix/>
          </a:blip>
          <a:stretch>
            <a:fillRect/>
          </a:stretch>
        </p:blipFill>
        <p:spPr>
          <a:xfrm>
            <a:off x="7124700" y="0"/>
            <a:ext cx="2019300" cy="2971800"/>
          </a:xfrm>
          <a:prstGeom prst="rect">
            <a:avLst/>
          </a:prstGeom>
          <a:noFill/>
          <a:ln>
            <a:noFill/>
          </a:ln>
        </p:spPr>
      </p:pic>
      <p:pic>
        <p:nvPicPr>
          <p:cNvPr id="358" name="Google Shape;358;p19"/>
          <p:cNvPicPr preferRelativeResize="0"/>
          <p:nvPr/>
        </p:nvPicPr>
        <p:blipFill>
          <a:blip r:embed="rId4">
            <a:alphaModFix/>
          </a:blip>
          <a:stretch>
            <a:fillRect/>
          </a:stretch>
        </p:blipFill>
        <p:spPr>
          <a:xfrm>
            <a:off x="5262800" y="1198450"/>
            <a:ext cx="1773350" cy="1773350"/>
          </a:xfrm>
          <a:prstGeom prst="rect">
            <a:avLst/>
          </a:prstGeom>
          <a:noFill/>
          <a:ln>
            <a:noFill/>
          </a:ln>
        </p:spPr>
      </p:pic>
      <p:pic>
        <p:nvPicPr>
          <p:cNvPr id="359" name="Google Shape;359;p19"/>
          <p:cNvPicPr preferRelativeResize="0"/>
          <p:nvPr/>
        </p:nvPicPr>
        <p:blipFill>
          <a:blip r:embed="rId5">
            <a:alphaModFix/>
          </a:blip>
          <a:stretch>
            <a:fillRect/>
          </a:stretch>
        </p:blipFill>
        <p:spPr>
          <a:xfrm>
            <a:off x="4770525" y="3131000"/>
            <a:ext cx="4343701" cy="1852184"/>
          </a:xfrm>
          <a:prstGeom prst="rect">
            <a:avLst/>
          </a:prstGeom>
          <a:noFill/>
          <a:ln>
            <a:noFill/>
          </a:ln>
        </p:spPr>
      </p:pic>
      <p:pic>
        <p:nvPicPr>
          <p:cNvPr id="360" name="Google Shape;360;p19"/>
          <p:cNvPicPr preferRelativeResize="0"/>
          <p:nvPr/>
        </p:nvPicPr>
        <p:blipFill>
          <a:blip r:embed="rId6">
            <a:alphaModFix/>
          </a:blip>
          <a:stretch>
            <a:fillRect/>
          </a:stretch>
        </p:blipFill>
        <p:spPr>
          <a:xfrm>
            <a:off x="0" y="-7"/>
            <a:ext cx="1354975" cy="1342675"/>
          </a:xfrm>
          <a:prstGeom prst="rect">
            <a:avLst/>
          </a:prstGeom>
          <a:noFill/>
          <a:ln>
            <a:noFill/>
          </a:ln>
        </p:spPr>
      </p:pic>
      <p:pic>
        <p:nvPicPr>
          <p:cNvPr id="361" name="Google Shape;361;p19"/>
          <p:cNvPicPr preferRelativeResize="0"/>
          <p:nvPr/>
        </p:nvPicPr>
        <p:blipFill>
          <a:blip r:embed="rId7">
            <a:alphaModFix/>
          </a:blip>
          <a:stretch>
            <a:fillRect/>
          </a:stretch>
        </p:blipFill>
        <p:spPr>
          <a:xfrm>
            <a:off x="-1" y="1599562"/>
            <a:ext cx="1613850" cy="1342675"/>
          </a:xfrm>
          <a:prstGeom prst="rect">
            <a:avLst/>
          </a:prstGeom>
          <a:noFill/>
          <a:ln>
            <a:noFill/>
          </a:ln>
        </p:spPr>
      </p:pic>
      <p:pic>
        <p:nvPicPr>
          <p:cNvPr id="362" name="Google Shape;362;p19"/>
          <p:cNvPicPr preferRelativeResize="0"/>
          <p:nvPr/>
        </p:nvPicPr>
        <p:blipFill>
          <a:blip r:embed="rId8">
            <a:alphaModFix/>
          </a:blip>
          <a:stretch>
            <a:fillRect/>
          </a:stretch>
        </p:blipFill>
        <p:spPr>
          <a:xfrm>
            <a:off x="47675" y="3199125"/>
            <a:ext cx="1702425" cy="185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Credits</a:t>
            </a:r>
            <a:endParaRPr/>
          </a:p>
        </p:txBody>
      </p:sp>
      <p:sp>
        <p:nvSpPr>
          <p:cNvPr id="368" name="Google Shape;368;p20"/>
          <p:cNvSpPr txBox="1"/>
          <p:nvPr>
            <p:ph idx="1" type="body"/>
          </p:nvPr>
        </p:nvSpPr>
        <p:spPr>
          <a:xfrm>
            <a:off x="1303800" y="1502850"/>
            <a:ext cx="7030500" cy="3297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Modification of RPG Maker MZ</a:t>
            </a:r>
            <a:endParaRPr/>
          </a:p>
          <a:p>
            <a:pPr indent="-311150" lvl="0" marL="457200" rtl="0" algn="l">
              <a:spcBef>
                <a:spcPts val="0"/>
              </a:spcBef>
              <a:spcAft>
                <a:spcPts val="0"/>
              </a:spcAft>
              <a:buSzPts val="1300"/>
              <a:buChar char="-"/>
            </a:pPr>
            <a:r>
              <a:rPr lang="en"/>
              <a:t>Most of assets, bgm, and effects are from RPG Maker MZ</a:t>
            </a:r>
            <a:endParaRPr/>
          </a:p>
          <a:p>
            <a:pPr indent="-311150" lvl="0" marL="457200" rtl="0" algn="l">
              <a:spcBef>
                <a:spcPts val="0"/>
              </a:spcBef>
              <a:spcAft>
                <a:spcPts val="0"/>
              </a:spcAft>
              <a:buSzPts val="1300"/>
              <a:buChar char="-"/>
            </a:pPr>
            <a:r>
              <a:rPr lang="en"/>
              <a:t>I modified them in my taste to fit my game</a:t>
            </a:r>
            <a:endParaRPr/>
          </a:p>
          <a:p>
            <a:pPr indent="-311150" lvl="0" marL="457200" rtl="0" algn="l">
              <a:spcBef>
                <a:spcPts val="0"/>
              </a:spcBef>
              <a:spcAft>
                <a:spcPts val="0"/>
              </a:spcAft>
              <a:buSzPts val="1300"/>
              <a:buChar char="●"/>
            </a:pPr>
            <a:r>
              <a:rPr lang="en"/>
              <a:t>Chat GPT</a:t>
            </a:r>
            <a:endParaRPr/>
          </a:p>
          <a:p>
            <a:pPr indent="-311150" lvl="0" marL="457200" rtl="0" algn="l">
              <a:spcBef>
                <a:spcPts val="0"/>
              </a:spcBef>
              <a:spcAft>
                <a:spcPts val="0"/>
              </a:spcAft>
              <a:buSzPts val="1300"/>
              <a:buChar char="-"/>
            </a:pPr>
            <a:r>
              <a:rPr lang="en"/>
              <a:t>Help for creating images for some of mobs and ending scenes</a:t>
            </a:r>
            <a:endParaRPr/>
          </a:p>
          <a:p>
            <a:pPr indent="-311150" lvl="0" marL="457200" rtl="0" algn="l">
              <a:spcBef>
                <a:spcPts val="0"/>
              </a:spcBef>
              <a:spcAft>
                <a:spcPts val="0"/>
              </a:spcAft>
              <a:buSzPts val="1300"/>
              <a:buChar char="-"/>
            </a:pPr>
            <a:r>
              <a:rPr lang="en"/>
              <a:t>Help for converting texts to more RPG like</a:t>
            </a:r>
            <a:endParaRPr/>
          </a:p>
          <a:p>
            <a:pPr indent="-311150" lvl="0" marL="457200" rtl="0" algn="l">
              <a:spcBef>
                <a:spcPts val="0"/>
              </a:spcBef>
              <a:spcAft>
                <a:spcPts val="0"/>
              </a:spcAft>
              <a:buSzPts val="1300"/>
              <a:buChar char="●"/>
            </a:pPr>
            <a:r>
              <a:rPr lang="en"/>
              <a:t>Youtube Tutorial</a:t>
            </a:r>
            <a:endParaRPr/>
          </a:p>
          <a:p>
            <a:pPr indent="-311150" lvl="0" marL="457200" rtl="0" algn="l">
              <a:spcBef>
                <a:spcPts val="0"/>
              </a:spcBef>
              <a:spcAft>
                <a:spcPts val="0"/>
              </a:spcAft>
              <a:buSzPts val="1300"/>
              <a:buChar char="-"/>
            </a:pPr>
            <a:r>
              <a:rPr lang="en"/>
              <a:t>LvL Up Design for learning basic tools of RPG Maker MZ</a:t>
            </a:r>
            <a:endParaRPr/>
          </a:p>
          <a:p>
            <a:pPr indent="-311150" lvl="0" marL="457200" rtl="0" algn="l">
              <a:spcBef>
                <a:spcPts val="0"/>
              </a:spcBef>
              <a:spcAft>
                <a:spcPts val="0"/>
              </a:spcAft>
              <a:buSzPts val="1300"/>
              <a:buChar char="-"/>
            </a:pPr>
            <a:r>
              <a:rPr lang="en" u="sng">
                <a:solidFill>
                  <a:schemeClr val="hlink"/>
                </a:solidFill>
                <a:hlinkClick r:id="rId3"/>
              </a:rPr>
              <a:t>https://www.youtube.com/watch?v=RrBgN0BAMPI&amp;list=PLcS6QL7fKwyas7voxuz6o9yM_EWwhK8eP</a:t>
            </a:r>
            <a:r>
              <a:rPr lang="en"/>
              <a:t> </a:t>
            </a:r>
            <a:endParaRPr/>
          </a:p>
          <a:p>
            <a:pPr indent="-311150" lvl="0" marL="457200" rtl="0" algn="l">
              <a:spcBef>
                <a:spcPts val="0"/>
              </a:spcBef>
              <a:spcAft>
                <a:spcPts val="0"/>
              </a:spcAft>
              <a:buSzPts val="1300"/>
              <a:buChar char="●"/>
            </a:pPr>
            <a:r>
              <a:rPr lang="en"/>
              <a:t>HP Bar Plugin from theoallen</a:t>
            </a:r>
            <a:endParaRPr/>
          </a:p>
          <a:p>
            <a:pPr indent="-311150" lvl="0" marL="457200" rtl="0" algn="l">
              <a:spcBef>
                <a:spcPts val="0"/>
              </a:spcBef>
              <a:spcAft>
                <a:spcPts val="0"/>
              </a:spcAft>
              <a:buSzPts val="1300"/>
              <a:buChar char="-"/>
            </a:pPr>
            <a:r>
              <a:rPr lang="en" u="sng">
                <a:solidFill>
                  <a:schemeClr val="hlink"/>
                </a:solidFill>
                <a:hlinkClick r:id="rId4"/>
              </a:rPr>
              <a:t>https://github.com/theoallen/RMMZ/tree/master/Plugins</a:t>
            </a:r>
            <a:endParaRPr/>
          </a:p>
          <a:p>
            <a:pPr indent="-311150" lvl="0" marL="457200" rtl="0" algn="l">
              <a:spcBef>
                <a:spcPts val="0"/>
              </a:spcBef>
              <a:spcAft>
                <a:spcPts val="0"/>
              </a:spcAft>
              <a:buSzPts val="1300"/>
              <a:buChar char="●"/>
            </a:pPr>
            <a:r>
              <a:rPr lang="en"/>
              <a:t>Previous Final Videos for reference  </a:t>
            </a:r>
            <a:endParaRPr/>
          </a:p>
        </p:txBody>
      </p:sp>
      <p:pic>
        <p:nvPicPr>
          <p:cNvPr id="369" name="Google Shape;369;p20" title="Splash.png"/>
          <p:cNvPicPr preferRelativeResize="0"/>
          <p:nvPr/>
        </p:nvPicPr>
        <p:blipFill>
          <a:blip r:embed="rId5">
            <a:alphaModFix/>
          </a:blip>
          <a:stretch>
            <a:fillRect/>
          </a:stretch>
        </p:blipFill>
        <p:spPr>
          <a:xfrm>
            <a:off x="7050573" y="81762"/>
            <a:ext cx="2018500" cy="1945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